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61" r:id="rId3"/>
    <p:sldId id="265" r:id="rId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47" d="100"/>
          <a:sy n="47" d="100"/>
        </p:scale>
        <p:origin x="96" y="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06/09/2016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7471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06/09/2016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5888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06/09/2016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74117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78DE2B-B1BC-4B62-B723-BF98D7DE850C}" type="slidenum">
              <a:rPr lang="en-US">
                <a:solidFill>
                  <a:srgbClr val="000000"/>
                </a:solidFill>
              </a:rPr>
              <a:pPr/>
              <a:t>‹Nº›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88279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E7219B-4CC4-4841-9F57-B5FE488F549B}" type="slidenum">
              <a:rPr lang="en-US">
                <a:solidFill>
                  <a:srgbClr val="000000"/>
                </a:solidFill>
              </a:rPr>
              <a:pPr/>
              <a:t>‹Nº›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82784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4A6187-877A-4F31-9D48-AA9CC2B16512}" type="slidenum">
              <a:rPr lang="en-US">
                <a:solidFill>
                  <a:srgbClr val="000000"/>
                </a:solidFill>
              </a:rPr>
              <a:pPr/>
              <a:t>‹Nº›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01928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B2EC05-885E-4829-8107-4B7F3D8EB6D6}" type="slidenum">
              <a:rPr lang="en-US">
                <a:solidFill>
                  <a:srgbClr val="000000"/>
                </a:solidFill>
              </a:rPr>
              <a:pPr/>
              <a:t>‹Nº›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19875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44419D-17DE-4526-8CCF-5EFCD06178AE}" type="slidenum">
              <a:rPr lang="en-US">
                <a:solidFill>
                  <a:srgbClr val="000000"/>
                </a:solidFill>
              </a:rPr>
              <a:pPr/>
              <a:t>‹Nº›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60347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42B28C-F6C4-40C5-A7DE-E7DB1590E68E}" type="slidenum">
              <a:rPr lang="en-US">
                <a:solidFill>
                  <a:srgbClr val="000000"/>
                </a:solidFill>
              </a:rPr>
              <a:pPr/>
              <a:t>‹Nº›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82693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7CEC4A-A33A-49BC-AAA6-EEDDEB70DB61}" type="slidenum">
              <a:rPr lang="en-US">
                <a:solidFill>
                  <a:srgbClr val="000000"/>
                </a:solidFill>
              </a:rPr>
              <a:pPr/>
              <a:t>‹Nº›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6420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99193E-4BB9-446A-B3DE-2272FD6616AF}" type="slidenum">
              <a:rPr lang="en-US">
                <a:solidFill>
                  <a:srgbClr val="000000"/>
                </a:solidFill>
              </a:rPr>
              <a:pPr/>
              <a:t>‹Nº›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5225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06/09/2016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46621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28F183-F979-4D30-BEE3-60B4F3599087}" type="slidenum">
              <a:rPr lang="en-US">
                <a:solidFill>
                  <a:srgbClr val="000000"/>
                </a:solidFill>
              </a:rPr>
              <a:pPr/>
              <a:t>‹Nº›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2857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77C6C0-2782-4DB9-B480-20D82C25CB8D}" type="slidenum">
              <a:rPr lang="en-US">
                <a:solidFill>
                  <a:srgbClr val="000000"/>
                </a:solidFill>
              </a:rPr>
              <a:pPr/>
              <a:t>‹Nº›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07853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3C6315-1C22-41CF-9519-F21CD9A2F255}" type="slidenum">
              <a:rPr lang="en-US">
                <a:solidFill>
                  <a:srgbClr val="000000"/>
                </a:solidFill>
              </a:rPr>
              <a:pPr/>
              <a:t>‹Nº›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275886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r>
              <a:rPr lang="en-US" dirty="0" smtClean="0"/>
              <a:t>Click icon to add clip art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5F563508-49A5-431C-B05B-3063B86E4C61}" type="slidenum">
              <a:rPr lang="en-US">
                <a:solidFill>
                  <a:srgbClr val="000000"/>
                </a:solidFill>
              </a:rPr>
              <a:pPr/>
              <a:t>‹Nº›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7591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06/09/2016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0965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06/09/2016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9990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06/09/2016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8203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06/09/2016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7088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06/09/2016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7263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06/09/2016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8024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06/09/2016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8288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06/09/2016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8508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EEB9AF7-77EB-4616-8252-0C03BCE1DBFB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‹Nº›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3482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9768408" y="404664"/>
            <a:ext cx="676906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03512" y="260648"/>
            <a:ext cx="1163766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2999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503712" y="2564904"/>
            <a:ext cx="5400600" cy="2446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Licenciatura en Derecho </a:t>
            </a:r>
          </a:p>
          <a:p>
            <a:pPr algn="ctr"/>
            <a:endParaRPr lang="es-MX" sz="28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Tema: </a:t>
            </a:r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Ética Personal </a:t>
            </a:r>
            <a:endParaRPr lang="es-MX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Lic. Sonia Reynoso Trejo </a:t>
            </a:r>
          </a:p>
          <a:p>
            <a:pPr algn="ctr"/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Julio- Diciembre 2016</a:t>
            </a:r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2907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Marcador de contenido" descr="C:\Users\user\AppData\Local\Microsoft\Windows\INetCacheContent.Word\Etica personal.jp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2239" y="0"/>
            <a:ext cx="1233424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76314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0">
  <a:themeElements>
    <a:clrScheme name="Office Them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25</Words>
  <Application>Microsoft Office PowerPoint</Application>
  <PresentationFormat>Panorámica</PresentationFormat>
  <Paragraphs>8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Times New Roman</vt:lpstr>
      <vt:lpstr>2_Tema de Office</vt:lpstr>
      <vt:lpstr>10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Docente</dc:creator>
  <cp:lastModifiedBy>Docente</cp:lastModifiedBy>
  <cp:revision>4</cp:revision>
  <dcterms:created xsi:type="dcterms:W3CDTF">2016-02-12T20:22:31Z</dcterms:created>
  <dcterms:modified xsi:type="dcterms:W3CDTF">2016-09-06T20:14:32Z</dcterms:modified>
</cp:coreProperties>
</file>